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8371-71FF-C4CA-60B2-2135B806C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2EE55-8FF7-5F46-4021-62951444F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23CCC-0EF2-9801-931C-F5C9B09F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2F53D-1B57-C2F9-F39A-C8CCD2267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4410A-3151-D5D4-1CDD-3EB61119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0EF2-33C6-2E6F-D2DC-20CB97EE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FE39F-7CE8-23BD-C307-9B112D3B8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A2E79-13B5-BBDE-EAB4-1587FBB3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746F8-7EF8-1F06-7AFE-969DA2AA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25844-43A9-9BAD-C55E-23002522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BCED4-AA64-A296-85A1-82117BE02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E0047-69E0-5EE3-8717-B9D8440E9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32DF-336F-390B-F07C-6B888B94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09194-A266-97F2-A4DA-FF94625C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133C8-D963-A5C8-3D4C-B463716F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3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F5E15-73BD-1BA6-87E6-13C65ECE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2A57B-1F3F-DF8E-CDE3-5FDC2EAE2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CEBDF-9B4D-9EA8-4275-794242FA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4B989-8DE9-3C7B-158B-2F99C81C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B958A-6F5E-A211-63EB-AF6444D6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7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2353-674D-9FA3-D729-0C22B1EC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EE815-3A75-8162-9323-0CFFF0D49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FAAF-1F9C-CF9F-4CFE-3D930F40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B09A-01D6-7E84-1506-660045FA6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7C93-7DFF-2917-0FE9-E45E1824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7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9F75-D687-6A82-CCFA-65D5BD63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F151-1950-5284-AD7C-41DBC8A43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BD6CC-C92D-4821-E11E-FD99DC3A1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D8D7B-5643-EBCE-5C7B-4163C307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9FAC5-ED8D-C137-4C6B-6F238B4B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C1812-C752-4DC1-4B7E-7F0A6CF2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5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BFB6-6936-973C-68D8-B4FC7504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4D47A-03D5-6289-496E-5BD1F21BE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B4DBF-1439-0455-59EC-AA756065C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A76A4-AB9B-785B-54F4-C2365F079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1549D-4CCD-5F82-50BC-55FC08EC7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BE334-D015-A2F3-D02C-37534AE64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129D3-CBCD-1F9B-24D1-90E18E26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33C86-A010-86E5-457D-2AE28F31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5E4B-59B2-170A-3BC6-F3C76C13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FA8BB-6628-DA0B-57E2-204A0A61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A0A1C-E39A-0E94-6F3C-C48F56E3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8C630-EB18-5E23-A131-FD995D8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C1DD9-7B61-5FB7-FADB-43CF15C27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8F4DA-B7E7-D46B-4E85-E45C028B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DD557-A9EA-0EB5-84B5-623E1F14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8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216-361B-753D-BC67-9BC00854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A7AB4-EECC-1CC4-20F4-7307908A6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52DAA-B69F-DAEF-86B5-961EE4803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AABE6-92F7-2B1A-5755-38A6FDED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FC1FB-635F-EC82-06CA-95774AC5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20AEB-4A74-EE82-F483-96C0CEC3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1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8898F-9D29-E535-AF47-64911B3D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A2BCA6-AFAB-0457-359B-FEBBF92F8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90447-000C-0EE4-49A3-DCA55A4AC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A51CD-1F71-D6BD-C785-AAB3138B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81F68-1333-3100-6671-9BF1EE98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ACD03-B0C6-361A-47A9-961602E2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6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04CA6F-9810-90A1-107E-76061C1F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0FDE4-7D80-4DC8-BF6A-A2FFBAD1F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C4817-5138-CAF7-59C1-3F61D624D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DE30E-D8D9-4BC5-BC17-33D1FF758E3E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58DF-1A16-D6CA-7B7C-8FCDAECC5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93E4-E9BF-186D-ADD4-10F3BA2AD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613C1-B0B0-41AB-B6B4-4F003F3DD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5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03E6-AD9C-6B0E-137D-37A25577E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2023 </a:t>
            </a:r>
            <a:r>
              <a:rPr lang="en-US" dirty="0" err="1"/>
              <a:t>ch</a:t>
            </a:r>
            <a:r>
              <a:rPr lang="en-US" dirty="0"/>
              <a:t>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31CAC-D291-CDB8-10F8-21CC91571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76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9E867-86B5-0EEB-3AEF-DD9ECFE06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0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1DE7B-354B-62C8-2B9D-5690074E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9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52140-B853-1D6B-E8DF-004930F9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0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F5493-308E-F222-FD1E-44A86959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7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5053F-87AF-D41D-4AE3-5CAE9F38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6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FEE9B-6EA9-CA76-EC8E-84E17BC8A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66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489CE-35FF-8433-482E-3D87EEC0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AF9A6-DC45-9C16-1DBD-C70481D4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85924-DA03-3EA5-5C3A-93844C42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6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5D118-D7DB-7774-5C44-5F7AAB88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CFD8D-E5F2-2DF5-DD49-956161E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C19FA-7FEF-C202-3E6D-6E34507C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6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8AE93-797D-FCC2-3317-56D8F62F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5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80FA9-C96A-FBEE-9CB5-3BA0B876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6F312-24C9-E35F-CD0D-E7EFA77C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1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7CBE2-0F4B-7E0D-EB14-AE205A53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B4D61-C755-8071-41B4-BA596E73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4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7AEC5-645E-4712-BB27-B30F1943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31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F7A8A-2B9B-FC84-6503-4AC155D3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7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51588-9BB9-B7B9-05F0-0467E868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4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49FFE-2F3F-A194-8975-185F5C7F6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0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63A36-9C5D-A8C6-B9E1-1131C054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9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4F441-7A92-8AF3-6C2C-52DA74E3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8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299D6-9186-4E9F-D154-BAAEC201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6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A8A9C-ECE2-6736-FA51-85FFCA65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94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03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2A910-FE56-4B87-6873-29EC51A4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4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39EFF-10EE-03BC-8758-A8B97709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3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6BDAE-C5AA-7E70-1D40-1A1054DD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3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5B48C-27F2-EE3D-873F-E9E712A9D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68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E62BE-26C0-A2D3-36BB-7CA2945D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3EE23-0243-88BF-1826-A0E33DAC1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Language Assembly 2023 ch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2023 ch 10</dc:title>
  <dc:creator>Charles Seager</dc:creator>
  <cp:lastModifiedBy>Charles Seager</cp:lastModifiedBy>
  <cp:revision>1</cp:revision>
  <dcterms:created xsi:type="dcterms:W3CDTF">2023-09-25T20:15:18Z</dcterms:created>
  <dcterms:modified xsi:type="dcterms:W3CDTF">2023-09-25T20:33:00Z</dcterms:modified>
</cp:coreProperties>
</file>